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256" r:id="rId2"/>
    <p:sldId id="257" r:id="rId3"/>
    <p:sldId id="258" r:id="rId4"/>
    <p:sldId id="263" r:id="rId5"/>
    <p:sldId id="262" r:id="rId6"/>
    <p:sldId id="264" r:id="rId7"/>
    <p:sldId id="265" r:id="rId8"/>
    <p:sldId id="261" r:id="rId9"/>
    <p:sldId id="260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78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9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0A51CA-276B-412E-80B4-AFF9BD6801A1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3942123-A532-48FA-B55B-7145489EF44A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Présentation</a:t>
          </a:r>
          <a:endParaRPr lang="en-US" dirty="0"/>
        </a:p>
      </dgm:t>
    </dgm:pt>
    <dgm:pt modelId="{95C2321F-BD8D-4B70-8B02-565CEB95D84B}" type="parTrans" cxnId="{E17AB0DB-A7FF-4D55-A744-F6D233E0B5EF}">
      <dgm:prSet/>
      <dgm:spPr/>
      <dgm:t>
        <a:bodyPr/>
        <a:lstStyle/>
        <a:p>
          <a:endParaRPr lang="en-US"/>
        </a:p>
      </dgm:t>
    </dgm:pt>
    <dgm:pt modelId="{6F431376-5B3B-4CDE-9E77-86BE759FDF89}" type="sibTrans" cxnId="{E17AB0DB-A7FF-4D55-A744-F6D233E0B5EF}">
      <dgm:prSet/>
      <dgm:spPr/>
      <dgm:t>
        <a:bodyPr/>
        <a:lstStyle/>
        <a:p>
          <a:endParaRPr lang="en-US"/>
        </a:p>
      </dgm:t>
    </dgm:pt>
    <dgm:pt modelId="{493203D0-6921-45D8-8090-4503A521EB1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Technologies</a:t>
          </a:r>
          <a:endParaRPr lang="en-US" dirty="0"/>
        </a:p>
      </dgm:t>
    </dgm:pt>
    <dgm:pt modelId="{D8E99CF5-A8F0-46FF-87F4-9055D84FEA21}" type="parTrans" cxnId="{E07049C4-DE08-4266-9408-774E4679B8C5}">
      <dgm:prSet/>
      <dgm:spPr/>
      <dgm:t>
        <a:bodyPr/>
        <a:lstStyle/>
        <a:p>
          <a:endParaRPr lang="en-US"/>
        </a:p>
      </dgm:t>
    </dgm:pt>
    <dgm:pt modelId="{E9402C0A-BC68-415D-B25B-6150EA97E3FA}" type="sibTrans" cxnId="{E07049C4-DE08-4266-9408-774E4679B8C5}">
      <dgm:prSet/>
      <dgm:spPr/>
      <dgm:t>
        <a:bodyPr/>
        <a:lstStyle/>
        <a:p>
          <a:endParaRPr lang="en-US"/>
        </a:p>
      </dgm:t>
    </dgm:pt>
    <dgm:pt modelId="{E8D6B8F8-D093-44B3-ACE5-F4CDF08DC7AD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Ambitions</a:t>
          </a:r>
          <a:endParaRPr lang="en-US" dirty="0"/>
        </a:p>
      </dgm:t>
    </dgm:pt>
    <dgm:pt modelId="{13EC8EED-61EF-4C8B-9417-3AFBDE103C77}" type="parTrans" cxnId="{4D818A67-4C09-45C8-BA5B-A1B12A6F22F9}">
      <dgm:prSet/>
      <dgm:spPr/>
      <dgm:t>
        <a:bodyPr/>
        <a:lstStyle/>
        <a:p>
          <a:endParaRPr lang="en-US"/>
        </a:p>
      </dgm:t>
    </dgm:pt>
    <dgm:pt modelId="{9C287C0C-0D35-412E-AA79-4D111B8253A9}" type="sibTrans" cxnId="{4D818A67-4C09-45C8-BA5B-A1B12A6F22F9}">
      <dgm:prSet/>
      <dgm:spPr/>
      <dgm:t>
        <a:bodyPr/>
        <a:lstStyle/>
        <a:p>
          <a:endParaRPr lang="en-US"/>
        </a:p>
      </dgm:t>
    </dgm:pt>
    <dgm:pt modelId="{C7B9B053-BA9C-4CA2-9C25-8C413B39FEB4}">
      <dgm:prSet/>
      <dgm:spPr/>
      <dgm:t>
        <a:bodyPr/>
        <a:lstStyle/>
        <a:p>
          <a:pPr>
            <a:lnSpc>
              <a:spcPct val="100000"/>
            </a:lnSpc>
          </a:pPr>
          <a:r>
            <a:rPr lang="fr-FR" dirty="0"/>
            <a:t>Concurrences</a:t>
          </a:r>
          <a:endParaRPr lang="en-US" dirty="0"/>
        </a:p>
      </dgm:t>
    </dgm:pt>
    <dgm:pt modelId="{2F6114C1-B9DE-4B3A-BB25-E0B19993FBC6}" type="parTrans" cxnId="{D0E80051-B040-4A17-BFC0-B01AF88D5BEB}">
      <dgm:prSet/>
      <dgm:spPr/>
      <dgm:t>
        <a:bodyPr/>
        <a:lstStyle/>
        <a:p>
          <a:endParaRPr lang="en-US"/>
        </a:p>
      </dgm:t>
    </dgm:pt>
    <dgm:pt modelId="{09A075D9-45C9-48BE-BF8D-36E3C99A892A}" type="sibTrans" cxnId="{D0E80051-B040-4A17-BFC0-B01AF88D5BEB}">
      <dgm:prSet/>
      <dgm:spPr/>
      <dgm:t>
        <a:bodyPr/>
        <a:lstStyle/>
        <a:p>
          <a:endParaRPr lang="en-US"/>
        </a:p>
      </dgm:t>
    </dgm:pt>
    <dgm:pt modelId="{2230C8F1-8D97-420C-A03A-5FFF66E3E8F5}" type="pres">
      <dgm:prSet presAssocID="{EE0A51CA-276B-412E-80B4-AFF9BD6801A1}" presName="root" presStyleCnt="0">
        <dgm:presLayoutVars>
          <dgm:dir/>
          <dgm:resizeHandles val="exact"/>
        </dgm:presLayoutVars>
      </dgm:prSet>
      <dgm:spPr/>
    </dgm:pt>
    <dgm:pt modelId="{913CB7DC-1EBE-4466-ADDD-380B84CE5909}" type="pres">
      <dgm:prSet presAssocID="{B3942123-A532-48FA-B55B-7145489EF44A}" presName="compNode" presStyleCnt="0"/>
      <dgm:spPr/>
    </dgm:pt>
    <dgm:pt modelId="{FB5EF039-016C-4C2F-9CE0-216815C149AD}" type="pres">
      <dgm:prSet presAssocID="{B3942123-A532-48FA-B55B-7145489EF44A}" presName="bgRect" presStyleLbl="bgShp" presStyleIdx="0" presStyleCnt="4"/>
      <dgm:spPr/>
    </dgm:pt>
    <dgm:pt modelId="{91D552E1-E40C-44BB-8413-975C3C0F9A3C}" type="pres">
      <dgm:prSet presAssocID="{B3942123-A532-48FA-B55B-7145489EF44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04B554C2-0B92-4723-B220-5DA05E093210}" type="pres">
      <dgm:prSet presAssocID="{B3942123-A532-48FA-B55B-7145489EF44A}" presName="spaceRect" presStyleCnt="0"/>
      <dgm:spPr/>
    </dgm:pt>
    <dgm:pt modelId="{71F15E57-D4B3-4990-A7D7-C73FFA1DC296}" type="pres">
      <dgm:prSet presAssocID="{B3942123-A532-48FA-B55B-7145489EF44A}" presName="parTx" presStyleLbl="revTx" presStyleIdx="0" presStyleCnt="4">
        <dgm:presLayoutVars>
          <dgm:chMax val="0"/>
          <dgm:chPref val="0"/>
        </dgm:presLayoutVars>
      </dgm:prSet>
      <dgm:spPr/>
    </dgm:pt>
    <dgm:pt modelId="{7824C878-E290-4759-AC91-F6FFB65B6381}" type="pres">
      <dgm:prSet presAssocID="{6F431376-5B3B-4CDE-9E77-86BE759FDF89}" presName="sibTrans" presStyleCnt="0"/>
      <dgm:spPr/>
    </dgm:pt>
    <dgm:pt modelId="{EAA402F7-3C1A-4205-B916-6116751AE313}" type="pres">
      <dgm:prSet presAssocID="{C7B9B053-BA9C-4CA2-9C25-8C413B39FEB4}" presName="compNode" presStyleCnt="0"/>
      <dgm:spPr/>
    </dgm:pt>
    <dgm:pt modelId="{31D7D77C-8208-4917-BD80-B134242C8FE6}" type="pres">
      <dgm:prSet presAssocID="{C7B9B053-BA9C-4CA2-9C25-8C413B39FEB4}" presName="bgRect" presStyleLbl="bgShp" presStyleIdx="1" presStyleCnt="4"/>
      <dgm:spPr/>
    </dgm:pt>
    <dgm:pt modelId="{845624D6-7D1E-41FA-9494-C1820C6AC55B}" type="pres">
      <dgm:prSet presAssocID="{C7B9B053-BA9C-4CA2-9C25-8C413B39FEB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odium"/>
        </a:ext>
      </dgm:extLst>
    </dgm:pt>
    <dgm:pt modelId="{67E82F80-9BA4-4832-8272-AD5CE8C28DD9}" type="pres">
      <dgm:prSet presAssocID="{C7B9B053-BA9C-4CA2-9C25-8C413B39FEB4}" presName="spaceRect" presStyleCnt="0"/>
      <dgm:spPr/>
    </dgm:pt>
    <dgm:pt modelId="{88336F32-881B-4871-A7B8-C1B0CCAA51DE}" type="pres">
      <dgm:prSet presAssocID="{C7B9B053-BA9C-4CA2-9C25-8C413B39FEB4}" presName="parTx" presStyleLbl="revTx" presStyleIdx="1" presStyleCnt="4">
        <dgm:presLayoutVars>
          <dgm:chMax val="0"/>
          <dgm:chPref val="0"/>
        </dgm:presLayoutVars>
      </dgm:prSet>
      <dgm:spPr/>
    </dgm:pt>
    <dgm:pt modelId="{F02E982C-A8CA-7546-B622-BE0D8ACFA5E4}" type="pres">
      <dgm:prSet presAssocID="{09A075D9-45C9-48BE-BF8D-36E3C99A892A}" presName="sibTrans" presStyleCnt="0"/>
      <dgm:spPr/>
    </dgm:pt>
    <dgm:pt modelId="{E9004D2D-058D-49F6-A364-690ECC0B175A}" type="pres">
      <dgm:prSet presAssocID="{E8D6B8F8-D093-44B3-ACE5-F4CDF08DC7AD}" presName="compNode" presStyleCnt="0"/>
      <dgm:spPr/>
    </dgm:pt>
    <dgm:pt modelId="{3C76A8BE-C250-41E9-819C-280AAE35A7E8}" type="pres">
      <dgm:prSet presAssocID="{E8D6B8F8-D093-44B3-ACE5-F4CDF08DC7AD}" presName="bgRect" presStyleLbl="bgShp" presStyleIdx="2" presStyleCnt="4"/>
      <dgm:spPr/>
    </dgm:pt>
    <dgm:pt modelId="{B06D4E31-89BB-4BA2-BDA6-C83393B6E276}" type="pres">
      <dgm:prSet presAssocID="{E8D6B8F8-D093-44B3-ACE5-F4CDF08DC7A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D0B7B69E-4566-4D33-9E81-BF302B295497}" type="pres">
      <dgm:prSet presAssocID="{E8D6B8F8-D093-44B3-ACE5-F4CDF08DC7AD}" presName="spaceRect" presStyleCnt="0"/>
      <dgm:spPr/>
    </dgm:pt>
    <dgm:pt modelId="{4DCB057A-817C-471D-8D99-32ADFC3E818B}" type="pres">
      <dgm:prSet presAssocID="{E8D6B8F8-D093-44B3-ACE5-F4CDF08DC7AD}" presName="parTx" presStyleLbl="revTx" presStyleIdx="2" presStyleCnt="4">
        <dgm:presLayoutVars>
          <dgm:chMax val="0"/>
          <dgm:chPref val="0"/>
        </dgm:presLayoutVars>
      </dgm:prSet>
      <dgm:spPr/>
    </dgm:pt>
    <dgm:pt modelId="{6686B0F1-D896-6349-81B7-7CD18E58646D}" type="pres">
      <dgm:prSet presAssocID="{9C287C0C-0D35-412E-AA79-4D111B8253A9}" presName="sibTrans" presStyleCnt="0"/>
      <dgm:spPr/>
    </dgm:pt>
    <dgm:pt modelId="{767A6DCC-E1C8-4D29-85D0-7036C4D91ED2}" type="pres">
      <dgm:prSet presAssocID="{493203D0-6921-45D8-8090-4503A521EB1D}" presName="compNode" presStyleCnt="0"/>
      <dgm:spPr/>
    </dgm:pt>
    <dgm:pt modelId="{88CCC7AC-2BCF-4302-A409-664F5119675B}" type="pres">
      <dgm:prSet presAssocID="{493203D0-6921-45D8-8090-4503A521EB1D}" presName="bgRect" presStyleLbl="bgShp" presStyleIdx="3" presStyleCnt="4"/>
      <dgm:spPr/>
    </dgm:pt>
    <dgm:pt modelId="{EE7EE9E1-A833-4B5A-BE63-63B947594829}" type="pres">
      <dgm:prSet presAssocID="{493203D0-6921-45D8-8090-4503A521EB1D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D655FE53-DFB2-4E62-A66A-50419C7653CA}" type="pres">
      <dgm:prSet presAssocID="{493203D0-6921-45D8-8090-4503A521EB1D}" presName="spaceRect" presStyleCnt="0"/>
      <dgm:spPr/>
    </dgm:pt>
    <dgm:pt modelId="{BA0B2B65-4B4B-4A67-951F-70FDD6FCD892}" type="pres">
      <dgm:prSet presAssocID="{493203D0-6921-45D8-8090-4503A521EB1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9B3361A-E19C-3C48-A9D5-9087010F1895}" type="presOf" srcId="{E8D6B8F8-D093-44B3-ACE5-F4CDF08DC7AD}" destId="{4DCB057A-817C-471D-8D99-32ADFC3E818B}" srcOrd="0" destOrd="0" presId="urn:microsoft.com/office/officeart/2018/2/layout/IconVerticalSolidList"/>
    <dgm:cxn modelId="{9464E526-34A2-465D-9C0F-06734A036870}" type="presOf" srcId="{EE0A51CA-276B-412E-80B4-AFF9BD6801A1}" destId="{2230C8F1-8D97-420C-A03A-5FFF66E3E8F5}" srcOrd="0" destOrd="0" presId="urn:microsoft.com/office/officeart/2018/2/layout/IconVerticalSolidList"/>
    <dgm:cxn modelId="{0B7B8627-4952-6B45-99C4-815DE8C39EE1}" type="presOf" srcId="{493203D0-6921-45D8-8090-4503A521EB1D}" destId="{BA0B2B65-4B4B-4A67-951F-70FDD6FCD892}" srcOrd="0" destOrd="0" presId="urn:microsoft.com/office/officeart/2018/2/layout/IconVerticalSolidList"/>
    <dgm:cxn modelId="{D0E80051-B040-4A17-BFC0-B01AF88D5BEB}" srcId="{EE0A51CA-276B-412E-80B4-AFF9BD6801A1}" destId="{C7B9B053-BA9C-4CA2-9C25-8C413B39FEB4}" srcOrd="1" destOrd="0" parTransId="{2F6114C1-B9DE-4B3A-BB25-E0B19993FBC6}" sibTransId="{09A075D9-45C9-48BE-BF8D-36E3C99A892A}"/>
    <dgm:cxn modelId="{71AC1951-03DC-6647-9EA0-C8A98FCEA395}" type="presOf" srcId="{B3942123-A532-48FA-B55B-7145489EF44A}" destId="{71F15E57-D4B3-4990-A7D7-C73FFA1DC296}" srcOrd="0" destOrd="0" presId="urn:microsoft.com/office/officeart/2018/2/layout/IconVerticalSolidList"/>
    <dgm:cxn modelId="{4D818A67-4C09-45C8-BA5B-A1B12A6F22F9}" srcId="{EE0A51CA-276B-412E-80B4-AFF9BD6801A1}" destId="{E8D6B8F8-D093-44B3-ACE5-F4CDF08DC7AD}" srcOrd="2" destOrd="0" parTransId="{13EC8EED-61EF-4C8B-9417-3AFBDE103C77}" sibTransId="{9C287C0C-0D35-412E-AA79-4D111B8253A9}"/>
    <dgm:cxn modelId="{E07049C4-DE08-4266-9408-774E4679B8C5}" srcId="{EE0A51CA-276B-412E-80B4-AFF9BD6801A1}" destId="{493203D0-6921-45D8-8090-4503A521EB1D}" srcOrd="3" destOrd="0" parTransId="{D8E99CF5-A8F0-46FF-87F4-9055D84FEA21}" sibTransId="{E9402C0A-BC68-415D-B25B-6150EA97E3FA}"/>
    <dgm:cxn modelId="{33004ADB-9210-9B46-A5BD-751E6CD56BF8}" type="presOf" srcId="{C7B9B053-BA9C-4CA2-9C25-8C413B39FEB4}" destId="{88336F32-881B-4871-A7B8-C1B0CCAA51DE}" srcOrd="0" destOrd="0" presId="urn:microsoft.com/office/officeart/2018/2/layout/IconVerticalSolidList"/>
    <dgm:cxn modelId="{E17AB0DB-A7FF-4D55-A744-F6D233E0B5EF}" srcId="{EE0A51CA-276B-412E-80B4-AFF9BD6801A1}" destId="{B3942123-A532-48FA-B55B-7145489EF44A}" srcOrd="0" destOrd="0" parTransId="{95C2321F-BD8D-4B70-8B02-565CEB95D84B}" sibTransId="{6F431376-5B3B-4CDE-9E77-86BE759FDF89}"/>
    <dgm:cxn modelId="{B6A94D74-AC8A-CA4D-954E-763FFD52A552}" type="presParOf" srcId="{2230C8F1-8D97-420C-A03A-5FFF66E3E8F5}" destId="{913CB7DC-1EBE-4466-ADDD-380B84CE5909}" srcOrd="0" destOrd="0" presId="urn:microsoft.com/office/officeart/2018/2/layout/IconVerticalSolidList"/>
    <dgm:cxn modelId="{EF9FE33A-FAD6-8049-ABD5-DFAEF7508429}" type="presParOf" srcId="{913CB7DC-1EBE-4466-ADDD-380B84CE5909}" destId="{FB5EF039-016C-4C2F-9CE0-216815C149AD}" srcOrd="0" destOrd="0" presId="urn:microsoft.com/office/officeart/2018/2/layout/IconVerticalSolidList"/>
    <dgm:cxn modelId="{CD4F09FE-A615-A04C-B0EF-5B252431404A}" type="presParOf" srcId="{913CB7DC-1EBE-4466-ADDD-380B84CE5909}" destId="{91D552E1-E40C-44BB-8413-975C3C0F9A3C}" srcOrd="1" destOrd="0" presId="urn:microsoft.com/office/officeart/2018/2/layout/IconVerticalSolidList"/>
    <dgm:cxn modelId="{96A8416E-0A35-8D41-8BB2-42BDCAB925B1}" type="presParOf" srcId="{913CB7DC-1EBE-4466-ADDD-380B84CE5909}" destId="{04B554C2-0B92-4723-B220-5DA05E093210}" srcOrd="2" destOrd="0" presId="urn:microsoft.com/office/officeart/2018/2/layout/IconVerticalSolidList"/>
    <dgm:cxn modelId="{19FF16B1-314D-8B4A-A344-B5E339AA3EA7}" type="presParOf" srcId="{913CB7DC-1EBE-4466-ADDD-380B84CE5909}" destId="{71F15E57-D4B3-4990-A7D7-C73FFA1DC296}" srcOrd="3" destOrd="0" presId="urn:microsoft.com/office/officeart/2018/2/layout/IconVerticalSolidList"/>
    <dgm:cxn modelId="{CB470CC1-418C-CA42-95F0-2DA3D9D5A42B}" type="presParOf" srcId="{2230C8F1-8D97-420C-A03A-5FFF66E3E8F5}" destId="{7824C878-E290-4759-AC91-F6FFB65B6381}" srcOrd="1" destOrd="0" presId="urn:microsoft.com/office/officeart/2018/2/layout/IconVerticalSolidList"/>
    <dgm:cxn modelId="{F9F2F98F-B7B0-2A48-A0C0-B6C84136B4D8}" type="presParOf" srcId="{2230C8F1-8D97-420C-A03A-5FFF66E3E8F5}" destId="{EAA402F7-3C1A-4205-B916-6116751AE313}" srcOrd="2" destOrd="0" presId="urn:microsoft.com/office/officeart/2018/2/layout/IconVerticalSolidList"/>
    <dgm:cxn modelId="{E4502E5B-12EF-1049-9344-E753987EAB8B}" type="presParOf" srcId="{EAA402F7-3C1A-4205-B916-6116751AE313}" destId="{31D7D77C-8208-4917-BD80-B134242C8FE6}" srcOrd="0" destOrd="0" presId="urn:microsoft.com/office/officeart/2018/2/layout/IconVerticalSolidList"/>
    <dgm:cxn modelId="{7FE63E21-18D0-A840-8234-38E923CC7EA0}" type="presParOf" srcId="{EAA402F7-3C1A-4205-B916-6116751AE313}" destId="{845624D6-7D1E-41FA-9494-C1820C6AC55B}" srcOrd="1" destOrd="0" presId="urn:microsoft.com/office/officeart/2018/2/layout/IconVerticalSolidList"/>
    <dgm:cxn modelId="{C594A155-F371-8F41-B860-79BA11D91BB2}" type="presParOf" srcId="{EAA402F7-3C1A-4205-B916-6116751AE313}" destId="{67E82F80-9BA4-4832-8272-AD5CE8C28DD9}" srcOrd="2" destOrd="0" presId="urn:microsoft.com/office/officeart/2018/2/layout/IconVerticalSolidList"/>
    <dgm:cxn modelId="{5338D784-65E1-E446-BABE-198B1A4EF723}" type="presParOf" srcId="{EAA402F7-3C1A-4205-B916-6116751AE313}" destId="{88336F32-881B-4871-A7B8-C1B0CCAA51DE}" srcOrd="3" destOrd="0" presId="urn:microsoft.com/office/officeart/2018/2/layout/IconVerticalSolidList"/>
    <dgm:cxn modelId="{C656B667-4D40-C648-9618-D6E3CFC01B1E}" type="presParOf" srcId="{2230C8F1-8D97-420C-A03A-5FFF66E3E8F5}" destId="{F02E982C-A8CA-7546-B622-BE0D8ACFA5E4}" srcOrd="3" destOrd="0" presId="urn:microsoft.com/office/officeart/2018/2/layout/IconVerticalSolidList"/>
    <dgm:cxn modelId="{87460C15-1EDC-6841-BE06-514B5B1F63C0}" type="presParOf" srcId="{2230C8F1-8D97-420C-A03A-5FFF66E3E8F5}" destId="{E9004D2D-058D-49F6-A364-690ECC0B175A}" srcOrd="4" destOrd="0" presId="urn:microsoft.com/office/officeart/2018/2/layout/IconVerticalSolidList"/>
    <dgm:cxn modelId="{E40AA2F7-629E-C24C-8F4D-89AAC57151B0}" type="presParOf" srcId="{E9004D2D-058D-49F6-A364-690ECC0B175A}" destId="{3C76A8BE-C250-41E9-819C-280AAE35A7E8}" srcOrd="0" destOrd="0" presId="urn:microsoft.com/office/officeart/2018/2/layout/IconVerticalSolidList"/>
    <dgm:cxn modelId="{72515BE6-DB86-F74F-805E-53A2245177E7}" type="presParOf" srcId="{E9004D2D-058D-49F6-A364-690ECC0B175A}" destId="{B06D4E31-89BB-4BA2-BDA6-C83393B6E276}" srcOrd="1" destOrd="0" presId="urn:microsoft.com/office/officeart/2018/2/layout/IconVerticalSolidList"/>
    <dgm:cxn modelId="{D183F1A4-8F19-A044-A33C-3DA8A03C29B7}" type="presParOf" srcId="{E9004D2D-058D-49F6-A364-690ECC0B175A}" destId="{D0B7B69E-4566-4D33-9E81-BF302B295497}" srcOrd="2" destOrd="0" presId="urn:microsoft.com/office/officeart/2018/2/layout/IconVerticalSolidList"/>
    <dgm:cxn modelId="{E275CE98-7267-E74C-8FA1-4A343CF3565E}" type="presParOf" srcId="{E9004D2D-058D-49F6-A364-690ECC0B175A}" destId="{4DCB057A-817C-471D-8D99-32ADFC3E818B}" srcOrd="3" destOrd="0" presId="urn:microsoft.com/office/officeart/2018/2/layout/IconVerticalSolidList"/>
    <dgm:cxn modelId="{2C5B8E5F-5B8A-DE4A-A0F0-ACEF0FB69185}" type="presParOf" srcId="{2230C8F1-8D97-420C-A03A-5FFF66E3E8F5}" destId="{6686B0F1-D896-6349-81B7-7CD18E58646D}" srcOrd="5" destOrd="0" presId="urn:microsoft.com/office/officeart/2018/2/layout/IconVerticalSolidList"/>
    <dgm:cxn modelId="{2DB69BA5-A944-A645-B5CE-3176892A8D8C}" type="presParOf" srcId="{2230C8F1-8D97-420C-A03A-5FFF66E3E8F5}" destId="{767A6DCC-E1C8-4D29-85D0-7036C4D91ED2}" srcOrd="6" destOrd="0" presId="urn:microsoft.com/office/officeart/2018/2/layout/IconVerticalSolidList"/>
    <dgm:cxn modelId="{2F1DA566-D6B9-7E40-A4A9-56ACDDDF4C0A}" type="presParOf" srcId="{767A6DCC-E1C8-4D29-85D0-7036C4D91ED2}" destId="{88CCC7AC-2BCF-4302-A409-664F5119675B}" srcOrd="0" destOrd="0" presId="urn:microsoft.com/office/officeart/2018/2/layout/IconVerticalSolidList"/>
    <dgm:cxn modelId="{F5D183DF-094E-8B4A-82E5-E706345FE9EA}" type="presParOf" srcId="{767A6DCC-E1C8-4D29-85D0-7036C4D91ED2}" destId="{EE7EE9E1-A833-4B5A-BE63-63B947594829}" srcOrd="1" destOrd="0" presId="urn:microsoft.com/office/officeart/2018/2/layout/IconVerticalSolidList"/>
    <dgm:cxn modelId="{CE51BE33-1032-B848-9991-5137E62667C2}" type="presParOf" srcId="{767A6DCC-E1C8-4D29-85D0-7036C4D91ED2}" destId="{D655FE53-DFB2-4E62-A66A-50419C7653CA}" srcOrd="2" destOrd="0" presId="urn:microsoft.com/office/officeart/2018/2/layout/IconVerticalSolidList"/>
    <dgm:cxn modelId="{BBFF22C5-52B9-414E-8F6C-A8B59A7EFC1E}" type="presParOf" srcId="{767A6DCC-E1C8-4D29-85D0-7036C4D91ED2}" destId="{BA0B2B65-4B4B-4A67-951F-70FDD6FCD89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5EF039-016C-4C2F-9CE0-216815C149AD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D552E1-E40C-44BB-8413-975C3C0F9A3C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1F15E57-D4B3-4990-A7D7-C73FFA1DC296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Présentation</a:t>
          </a:r>
          <a:endParaRPr lang="en-US" sz="2200" kern="1200" dirty="0"/>
        </a:p>
      </dsp:txBody>
      <dsp:txXfrm>
        <a:off x="1429899" y="2442"/>
        <a:ext cx="5083704" cy="1238008"/>
      </dsp:txXfrm>
    </dsp:sp>
    <dsp:sp modelId="{31D7D77C-8208-4917-BD80-B134242C8FE6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45624D6-7D1E-41FA-9494-C1820C6AC55B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8336F32-881B-4871-A7B8-C1B0CCAA51DE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Concurrences</a:t>
          </a:r>
          <a:endParaRPr lang="en-US" sz="2200" kern="1200" dirty="0"/>
        </a:p>
      </dsp:txBody>
      <dsp:txXfrm>
        <a:off x="1429899" y="1549953"/>
        <a:ext cx="5083704" cy="1238008"/>
      </dsp:txXfrm>
    </dsp:sp>
    <dsp:sp modelId="{3C76A8BE-C250-41E9-819C-280AAE35A7E8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06D4E31-89BB-4BA2-BDA6-C83393B6E276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DCB057A-817C-471D-8D99-32ADFC3E818B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Ambitions</a:t>
          </a:r>
          <a:endParaRPr lang="en-US" sz="2200" kern="1200" dirty="0"/>
        </a:p>
      </dsp:txBody>
      <dsp:txXfrm>
        <a:off x="1429899" y="3097464"/>
        <a:ext cx="5083704" cy="1238008"/>
      </dsp:txXfrm>
    </dsp:sp>
    <dsp:sp modelId="{88CCC7AC-2BCF-4302-A409-664F5119675B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E7EE9E1-A833-4B5A-BE63-63B947594829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0B2B65-4B4B-4A67-951F-70FDD6FCD892}">
      <dsp:nvSpPr>
        <dsp:cNvPr id="0" name=""/>
        <dsp:cNvSpPr/>
      </dsp:nvSpPr>
      <dsp:spPr>
        <a:xfrm>
          <a:off x="1429899" y="464497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kern="1200" dirty="0"/>
            <a:t>Technologies</a:t>
          </a:r>
          <a:endParaRPr lang="en-US" sz="2200" kern="1200" dirty="0"/>
        </a:p>
      </dsp:txBody>
      <dsp:txXfrm>
        <a:off x="1429899" y="4644974"/>
        <a:ext cx="5083704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094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361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8332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068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953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6118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3084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4892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2859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1487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313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C1DBF1-FF8A-6940-941B-4004573265B7}" type="datetimeFigureOut">
              <a:rPr lang="fr-FR" smtClean="0"/>
              <a:t>27/02/2019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9E9F3-EA0B-744D-AC98-CE5708BC557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90590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AADE7E4-8C8F-4F4D-AEF1-DF60D4D54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/>
          </a:bodyPr>
          <a:lstStyle/>
          <a:p>
            <a:pPr algn="l"/>
            <a:r>
              <a:rPr lang="fr-FR" b="1" dirty="0" err="1"/>
              <a:t>Tracks</a:t>
            </a:r>
            <a:endParaRPr lang="fr-FR" b="1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4DE68F-775D-234B-B454-741AD87773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fr-FR" sz="2000" i="1" dirty="0"/>
              <a:t>Préparer votre Dj set en ligne</a:t>
            </a:r>
          </a:p>
          <a:p>
            <a:pPr algn="l"/>
            <a:r>
              <a:rPr lang="fr-FR" sz="2000" i="1" dirty="0"/>
              <a:t>Depuis vos playlists </a:t>
            </a:r>
            <a:r>
              <a:rPr lang="fr-FR" sz="2000" i="1" dirty="0" err="1"/>
              <a:t>Spotify</a:t>
            </a:r>
            <a:r>
              <a:rPr lang="fr-FR" sz="2000" i="1" dirty="0"/>
              <a:t>.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 descr="Une image contenant graphiques vectoriels&#10;&#10;&#10;&#10;Description générée automatiquement">
            <a:extLst>
              <a:ext uri="{FF2B5EF4-FFF2-40B4-BE49-F238E27FC236}">
                <a16:creationId xmlns:a16="http://schemas.microsoft.com/office/drawing/2014/main" id="{5EA72773-F3B3-B54A-9557-DBF7A695F8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l="4435" r="750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806109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18990ED-CB41-B145-9B2C-3AF361901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05" y="2590698"/>
            <a:ext cx="3651467" cy="1676603"/>
          </a:xfrm>
        </p:spPr>
        <p:txBody>
          <a:bodyPr>
            <a:normAutofit/>
          </a:bodyPr>
          <a:lstStyle/>
          <a:p>
            <a:pPr algn="ctr"/>
            <a:r>
              <a:rPr lang="fr-FR" b="1" dirty="0"/>
              <a:t>Merci de votre attention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226D53F9-CF9C-F448-930C-8138C282C4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30" r="2" b="6199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65504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6F34FD1-C072-6449-94B0-5A6476316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Sommaire</a:t>
            </a:r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476A8B96-80BA-49C3-8442-DDF93E352D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10084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97228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/>
              <a:t>Présentation</a:t>
            </a:r>
            <a:endParaRPr lang="fr-FR" dirty="0"/>
          </a:p>
        </p:txBody>
      </p: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0A148D36-4E16-6842-A3AE-949FD87F73E7}"/>
              </a:ext>
            </a:extLst>
          </p:cNvPr>
          <p:cNvGrpSpPr/>
          <p:nvPr/>
        </p:nvGrpSpPr>
        <p:grpSpPr>
          <a:xfrm>
            <a:off x="1872716" y="1874322"/>
            <a:ext cx="7680014" cy="369332"/>
            <a:chOff x="2135930" y="1874322"/>
            <a:chExt cx="7416800" cy="369332"/>
          </a:xfrm>
        </p:grpSpPr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33153F61-A52D-7543-B449-FDE4CA8E4D97}"/>
                </a:ext>
              </a:extLst>
            </p:cNvPr>
            <p:cNvSpPr txBox="1"/>
            <p:nvPr/>
          </p:nvSpPr>
          <p:spPr>
            <a:xfrm>
              <a:off x="2135930" y="1874322"/>
              <a:ext cx="7582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Tracks</a:t>
              </a:r>
              <a:endParaRPr lang="fr-FR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EADA065-9586-6945-AA53-43F1DFCAECC9}"/>
                </a:ext>
              </a:extLst>
            </p:cNvPr>
            <p:cNvSpPr/>
            <p:nvPr/>
          </p:nvSpPr>
          <p:spPr>
            <a:xfrm>
              <a:off x="2935657" y="1928183"/>
              <a:ext cx="6617073" cy="2616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200" i="1" dirty="0"/>
                <a:t>Rechercher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5B3F1032-A5F0-3248-A88C-B7A32CC131BD}"/>
              </a:ext>
            </a:extLst>
          </p:cNvPr>
          <p:cNvGrpSpPr/>
          <p:nvPr/>
        </p:nvGrpSpPr>
        <p:grpSpPr>
          <a:xfrm>
            <a:off x="1872716" y="2440751"/>
            <a:ext cx="7680014" cy="1772949"/>
            <a:chOff x="1872716" y="2440751"/>
            <a:chExt cx="7680014" cy="1772949"/>
          </a:xfrm>
        </p:grpSpPr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D249B702-4457-0F4A-B484-554D96909056}"/>
                </a:ext>
              </a:extLst>
            </p:cNvPr>
            <p:cNvGrpSpPr/>
            <p:nvPr/>
          </p:nvGrpSpPr>
          <p:grpSpPr>
            <a:xfrm>
              <a:off x="2135930" y="2440751"/>
              <a:ext cx="7416800" cy="1721528"/>
              <a:chOff x="2135930" y="2440751"/>
              <a:chExt cx="7416800" cy="1721528"/>
            </a:xfrm>
          </p:grpSpPr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6DEC13B2-EA97-944A-A586-6B3DFE6EB609}"/>
                  </a:ext>
                </a:extLst>
              </p:cNvPr>
              <p:cNvGrpSpPr/>
              <p:nvPr/>
            </p:nvGrpSpPr>
            <p:grpSpPr>
              <a:xfrm>
                <a:off x="2135930" y="2695720"/>
                <a:ext cx="7416800" cy="1466559"/>
                <a:chOff x="2387600" y="2372395"/>
                <a:chExt cx="7416800" cy="1466559"/>
              </a:xfrm>
            </p:grpSpPr>
            <p:pic>
              <p:nvPicPr>
                <p:cNvPr id="12" name="Image 11">
                  <a:extLst>
                    <a:ext uri="{FF2B5EF4-FFF2-40B4-BE49-F238E27FC236}">
                      <a16:creationId xmlns:a16="http://schemas.microsoft.com/office/drawing/2014/main" id="{034A836C-1EDF-9148-9C7A-7A684EF8F4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87600" y="2372395"/>
                  <a:ext cx="7416800" cy="368300"/>
                </a:xfrm>
                <a:prstGeom prst="rect">
                  <a:avLst/>
                </a:prstGeom>
              </p:spPr>
            </p:pic>
            <p:pic>
              <p:nvPicPr>
                <p:cNvPr id="18" name="Image 17">
                  <a:extLst>
                    <a:ext uri="{FF2B5EF4-FFF2-40B4-BE49-F238E27FC236}">
                      <a16:creationId xmlns:a16="http://schemas.microsoft.com/office/drawing/2014/main" id="{A7ACA6D9-E90B-714A-9764-EE8350401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87600" y="2740695"/>
                  <a:ext cx="7416800" cy="368300"/>
                </a:xfrm>
                <a:prstGeom prst="rect">
                  <a:avLst/>
                </a:prstGeom>
              </p:spPr>
            </p:pic>
            <p:pic>
              <p:nvPicPr>
                <p:cNvPr id="19" name="Image 18">
                  <a:extLst>
                    <a:ext uri="{FF2B5EF4-FFF2-40B4-BE49-F238E27FC236}">
                      <a16:creationId xmlns:a16="http://schemas.microsoft.com/office/drawing/2014/main" id="{7DF95FCE-3CA6-844A-B023-974BC57BA9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87600" y="3470654"/>
                  <a:ext cx="7416800" cy="368300"/>
                </a:xfrm>
                <a:prstGeom prst="rect">
                  <a:avLst/>
                </a:prstGeom>
              </p:spPr>
            </p:pic>
            <p:pic>
              <p:nvPicPr>
                <p:cNvPr id="20" name="Image 19">
                  <a:extLst>
                    <a:ext uri="{FF2B5EF4-FFF2-40B4-BE49-F238E27FC236}">
                      <a16:creationId xmlns:a16="http://schemas.microsoft.com/office/drawing/2014/main" id="{688FD5B3-8B5F-1F4F-8986-48B1632C52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387600" y="3107291"/>
                  <a:ext cx="7416800" cy="368300"/>
                </a:xfrm>
                <a:prstGeom prst="rect">
                  <a:avLst/>
                </a:prstGeom>
              </p:spPr>
            </p:pic>
          </p:grp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10B8DF24-6215-CC48-AF81-B8571AB8F0ED}"/>
                  </a:ext>
                </a:extLst>
              </p:cNvPr>
              <p:cNvSpPr txBox="1"/>
              <p:nvPr/>
            </p:nvSpPr>
            <p:spPr>
              <a:xfrm>
                <a:off x="2135930" y="2440751"/>
                <a:ext cx="95891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100" dirty="0"/>
                  <a:t>Playlist Name</a:t>
                </a:r>
              </a:p>
            </p:txBody>
          </p:sp>
        </p:grp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DCF55D8-E2EF-E142-B30E-F63BA224D301}"/>
                </a:ext>
              </a:extLst>
            </p:cNvPr>
            <p:cNvSpPr txBox="1"/>
            <p:nvPr/>
          </p:nvSpPr>
          <p:spPr>
            <a:xfrm>
              <a:off x="1872716" y="2695720"/>
              <a:ext cx="263214" cy="15179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fr-FR" sz="1200" dirty="0"/>
                <a:t>1</a:t>
              </a:r>
            </a:p>
            <a:p>
              <a:pPr>
                <a:lnSpc>
                  <a:spcPct val="200000"/>
                </a:lnSpc>
              </a:pPr>
              <a:r>
                <a:rPr lang="fr-FR" sz="1200" dirty="0"/>
                <a:t>2</a:t>
              </a:r>
            </a:p>
            <a:p>
              <a:pPr>
                <a:lnSpc>
                  <a:spcPct val="200000"/>
                </a:lnSpc>
              </a:pPr>
              <a:r>
                <a:rPr lang="fr-FR" sz="1200" dirty="0"/>
                <a:t>3</a:t>
              </a:r>
            </a:p>
            <a:p>
              <a:pPr>
                <a:lnSpc>
                  <a:spcPct val="200000"/>
                </a:lnSpc>
              </a:pPr>
              <a:r>
                <a:rPr lang="fr-FR" sz="1200" dirty="0"/>
                <a:t>4</a:t>
              </a:r>
            </a:p>
          </p:txBody>
        </p:sp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A2D1B675-2C30-364B-A12E-85C50E2767A0}"/>
              </a:ext>
            </a:extLst>
          </p:cNvPr>
          <p:cNvSpPr txBox="1"/>
          <p:nvPr/>
        </p:nvSpPr>
        <p:spPr>
          <a:xfrm>
            <a:off x="2135930" y="4307120"/>
            <a:ext cx="10070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 err="1"/>
              <a:t>Other</a:t>
            </a:r>
            <a:r>
              <a:rPr lang="fr-FR" sz="1050" dirty="0"/>
              <a:t> playlists</a:t>
            </a:r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15B33D1-1712-D94D-AC18-438C3DAFC24E}"/>
              </a:ext>
            </a:extLst>
          </p:cNvPr>
          <p:cNvGrpSpPr/>
          <p:nvPr/>
        </p:nvGrpSpPr>
        <p:grpSpPr>
          <a:xfrm>
            <a:off x="2135930" y="4662150"/>
            <a:ext cx="7416800" cy="966070"/>
            <a:chOff x="2217358" y="4662150"/>
            <a:chExt cx="7335372" cy="966070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5D78847A-CF04-9B49-AF36-6D5D180946CF}"/>
                </a:ext>
              </a:extLst>
            </p:cNvPr>
            <p:cNvSpPr txBox="1"/>
            <p:nvPr/>
          </p:nvSpPr>
          <p:spPr>
            <a:xfrm>
              <a:off x="2217358" y="4662150"/>
              <a:ext cx="7335372" cy="24622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00" dirty="0"/>
                <a:t>Playlist nom 1	|	Nombre de piste		|	Durée		|	BPM moyen	|	Clé musical médiante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6AA02FF9-4862-F942-B6C9-09C75CB0B51C}"/>
                </a:ext>
              </a:extLst>
            </p:cNvPr>
            <p:cNvSpPr txBox="1"/>
            <p:nvPr/>
          </p:nvSpPr>
          <p:spPr>
            <a:xfrm>
              <a:off x="2217358" y="4908371"/>
              <a:ext cx="7335372" cy="24622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00" dirty="0"/>
                <a:t>Playlist nom 2	|	Nombre de piste		|	Durée		|	BPM moyen	|	Clé musical médiante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74B4AE67-4109-FE4B-92BE-5B8CE64D8907}"/>
                </a:ext>
              </a:extLst>
            </p:cNvPr>
            <p:cNvSpPr txBox="1"/>
            <p:nvPr/>
          </p:nvSpPr>
          <p:spPr>
            <a:xfrm>
              <a:off x="2217358" y="5145185"/>
              <a:ext cx="7335372" cy="24622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00" dirty="0"/>
                <a:t>Playlist nom 3	|	Nombre de piste		|	Durée		|	BPM moyen	|	Clé musical médiante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5A0DF95A-FF8D-A64D-B0FA-05006AC57025}"/>
                </a:ext>
              </a:extLst>
            </p:cNvPr>
            <p:cNvSpPr txBox="1"/>
            <p:nvPr/>
          </p:nvSpPr>
          <p:spPr>
            <a:xfrm>
              <a:off x="2217358" y="5381999"/>
              <a:ext cx="7335372" cy="246221"/>
            </a:xfrm>
            <a:prstGeom prst="rect">
              <a:avLst/>
            </a:prstGeom>
            <a:solidFill>
              <a:schemeClr val="accent1">
                <a:lumMod val="2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1000" dirty="0"/>
                <a:t>Playlist nom 4	|	Nombre de piste		|	Durée		|	BPM moyen	|	Clé musical médiante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548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fr-FR" dirty="0"/>
              <a:t>Présentation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3848F71-029A-A343-BA77-2403B26610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196" b="69844" l="1039" r="29091">
                        <a14:foregroundMark x1="15065" y1="32929" x2="15065" y2="32929"/>
                        <a14:foregroundMark x1="15065" y1="31542" x2="15065" y2="31542"/>
                        <a14:foregroundMark x1="1039" y1="48873" x2="1039" y2="48873"/>
                        <a14:foregroundMark x1="29091" y1="50780" x2="29091" y2="50780"/>
                        <a14:foregroundMark x1="17273" y1="68111" x2="17273" y2="68111"/>
                        <a14:foregroundMark x1="15195" y1="69844" x2="15195" y2="69844"/>
                      </a14:backgroundRemoval>
                    </a14:imgEffect>
                  </a14:imgLayer>
                </a14:imgProps>
              </a:ext>
            </a:extLst>
          </a:blip>
          <a:srcRect t="29579" r="68242" b="29497"/>
          <a:stretch/>
        </p:blipFill>
        <p:spPr>
          <a:xfrm>
            <a:off x="503339" y="3030893"/>
            <a:ext cx="1956539" cy="189097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E98BA46-F1D1-A64C-98B5-34F309A22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507" y="3039283"/>
            <a:ext cx="1890972" cy="1890972"/>
          </a:xfrm>
          <a:prstGeom prst="rect">
            <a:avLst/>
          </a:prstGeom>
        </p:spPr>
      </p:pic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74328A53-C949-E143-9CB5-EF73119BDF94}"/>
              </a:ext>
            </a:extLst>
          </p:cNvPr>
          <p:cNvCxnSpPr>
            <a:cxnSpLocks/>
          </p:cNvCxnSpPr>
          <p:nvPr/>
        </p:nvCxnSpPr>
        <p:spPr>
          <a:xfrm flipH="1">
            <a:off x="2694770" y="3984768"/>
            <a:ext cx="232184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C3EDD0B4-5596-E243-9947-E7BEBD6A8D51}"/>
              </a:ext>
            </a:extLst>
          </p:cNvPr>
          <p:cNvSpPr/>
          <p:nvPr/>
        </p:nvSpPr>
        <p:spPr>
          <a:xfrm>
            <a:off x="7817621" y="-67112"/>
            <a:ext cx="4438695" cy="69964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fr-FR" dirty="0"/>
              <a:t>Utilisation des données de l’API </a:t>
            </a:r>
            <a:r>
              <a:rPr lang="fr-FR" dirty="0" err="1"/>
              <a:t>Spotify</a:t>
            </a:r>
            <a:endParaRPr lang="fr-FR" dirty="0"/>
          </a:p>
          <a:p>
            <a:pPr algn="ctr"/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/>
              <a:t>Nom de l’artiste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Nom de la musique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Durée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BPM (Beats Per Minutes)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Clé musical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Illustration</a:t>
            </a:r>
          </a:p>
          <a:p>
            <a:pPr marL="742950" lvl="1" indent="-285750">
              <a:buFontTx/>
              <a:buChar char="-"/>
            </a:pPr>
            <a:r>
              <a:rPr lang="fr-FR" dirty="0"/>
              <a:t>Flux musical</a:t>
            </a:r>
          </a:p>
          <a:p>
            <a:pPr marL="285750" indent="-285750" algn="ctr">
              <a:buFontTx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10075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42583"/>
            <a:ext cx="91440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/>
              <a:t>Concurrences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AE885FA-583E-488C-A3B2-2647B84A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7A61C95-33DC-3B40-8F50-E0052DB6E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12" b="9240"/>
          <a:stretch/>
        </p:blipFill>
        <p:spPr>
          <a:xfrm>
            <a:off x="641180" y="1555810"/>
            <a:ext cx="4974336" cy="1460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1F30B95-D1E6-BB42-8ADD-E04F7623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365" y="722625"/>
            <a:ext cx="4974336" cy="1542044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CA6916D-2D9C-4A4C-B8F1-355FFB0A1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4563" y="2335252"/>
            <a:ext cx="4473940" cy="88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3222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8231BC3-3C35-D243-8756-CCAB7C272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Rekordbox</a:t>
            </a:r>
            <a:endParaRPr lang="en-US" sz="4000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8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3D8898-396E-3B43-8A5B-ECEEE1432D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Serato</a:t>
            </a:r>
            <a:endParaRPr lang="en-US" sz="40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24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fr-FR" sz="2800" dirty="0">
                <a:solidFill>
                  <a:schemeClr val="bg1"/>
                </a:solidFill>
              </a:rPr>
              <a:t>Ambitions</a:t>
            </a:r>
          </a:p>
        </p:txBody>
      </p:sp>
      <p:sp>
        <p:nvSpPr>
          <p:cNvPr id="7" name="Espace réservé du contenu 6">
            <a:extLst>
              <a:ext uri="{FF2B5EF4-FFF2-40B4-BE49-F238E27FC236}">
                <a16:creationId xmlns:a16="http://schemas.microsoft.com/office/drawing/2014/main" id="{C262DB9A-71F6-5F42-B561-F6B5F3CDF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fr-FR" sz="2000">
                <a:solidFill>
                  <a:schemeClr val="bg1"/>
                </a:solidFill>
              </a:rPr>
              <a:t>Accessible à tous le monde</a:t>
            </a:r>
          </a:p>
          <a:p>
            <a:r>
              <a:rPr lang="fr-FR" sz="2000">
                <a:solidFill>
                  <a:schemeClr val="bg1"/>
                </a:solidFill>
              </a:rPr>
              <a:t>Gratuit</a:t>
            </a:r>
          </a:p>
        </p:txBody>
      </p:sp>
      <p:pic>
        <p:nvPicPr>
          <p:cNvPr id="8" name="Espace réservé du contenu 4">
            <a:extLst>
              <a:ext uri="{FF2B5EF4-FFF2-40B4-BE49-F238E27FC236}">
                <a16:creationId xmlns:a16="http://schemas.microsoft.com/office/drawing/2014/main" id="{E83DCFB0-E22C-FC4A-B2C6-DB92C66DEB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20462" r="-1" b="23428"/>
          <a:stretch/>
        </p:blipFill>
        <p:spPr>
          <a:xfrm>
            <a:off x="5297763" y="1590535"/>
            <a:ext cx="6250769" cy="35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28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937E5B-E2AC-CA43-9681-921613DF2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4642583"/>
            <a:ext cx="9144000" cy="109984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/>
              <a:t>Technologies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885FA-583E-488C-A3B2-2647B84A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6">
            <a:extLst>
              <a:ext uri="{FF2B5EF4-FFF2-40B4-BE49-F238E27FC236}">
                <a16:creationId xmlns:a16="http://schemas.microsoft.com/office/drawing/2014/main" id="{87B1CEC7-C2CE-4440-A0F7-0BE6B3AADB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E8BE52-0B2A-2941-8798-3FC2B1423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863" b="35290"/>
          <a:stretch/>
        </p:blipFill>
        <p:spPr>
          <a:xfrm>
            <a:off x="641180" y="1543656"/>
            <a:ext cx="4974336" cy="1484689"/>
          </a:xfrm>
          <a:prstGeom prst="rect">
            <a:avLst/>
          </a:prstGeom>
        </p:spPr>
      </p:pic>
      <p:sp>
        <p:nvSpPr>
          <p:cNvPr id="14" name="Rounded Rectangle 16">
            <a:extLst>
              <a:ext uri="{FF2B5EF4-FFF2-40B4-BE49-F238E27FC236}">
                <a16:creationId xmlns:a16="http://schemas.microsoft.com/office/drawing/2014/main" id="{7B0DBF0B-D7C2-4F15-94AE-315255824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320843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5455B58-1546-404C-A949-EE601D4941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034" b="26728"/>
          <a:stretch/>
        </p:blipFill>
        <p:spPr>
          <a:xfrm>
            <a:off x="6574365" y="1423487"/>
            <a:ext cx="4974336" cy="172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3792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hème Offic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81</Words>
  <Application>Microsoft Macintosh PowerPoint</Application>
  <PresentationFormat>Grand écran</PresentationFormat>
  <Paragraphs>39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Thème Office</vt:lpstr>
      <vt:lpstr>Tracks</vt:lpstr>
      <vt:lpstr>Sommaire</vt:lpstr>
      <vt:lpstr>Présentation</vt:lpstr>
      <vt:lpstr>Présentation</vt:lpstr>
      <vt:lpstr>Concurrences</vt:lpstr>
      <vt:lpstr>Rekordbox</vt:lpstr>
      <vt:lpstr>Serato</vt:lpstr>
      <vt:lpstr>Ambitions</vt:lpstr>
      <vt:lpstr>Technologies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Tracks</dc:title>
  <dc:creator>maxime ancellin</dc:creator>
  <cp:lastModifiedBy>maxime ancellin</cp:lastModifiedBy>
  <cp:revision>12</cp:revision>
  <cp:lastPrinted>2019-01-27T14:37:27Z</cp:lastPrinted>
  <dcterms:created xsi:type="dcterms:W3CDTF">2019-01-27T14:17:35Z</dcterms:created>
  <dcterms:modified xsi:type="dcterms:W3CDTF">2019-02-28T08:57:20Z</dcterms:modified>
</cp:coreProperties>
</file>